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034f1094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d034f1094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034f1094f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034f1094f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a39248543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da39248543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034f1094f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d034f1094f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034f1094f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d034f1094f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034f1094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d034f1094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034f1094f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d034f1094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d034f1094f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d034f1094f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034f1094f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034f1094f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d034f1094f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d034f1094f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cdc63e0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cdc63e0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034f1094f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d034f1094f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d034f1094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d034f1094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034f1094f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d034f1094f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034f1094f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d034f1094f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034f1094f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d034f1094f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034f1094f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d034f1094f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034f1094f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d034f1094f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d034f1094f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d034f1094f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034f1094f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d034f1094f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d034f1094f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d034f1094f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d034f1094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d034f1094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d034f1094f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d034f1094f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034f1094f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d034f1094f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034f1094f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d034f1094f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d034f1094f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d034f1094f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034f1094f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d034f1094f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d034f1094f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d034f1094f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d034f1094f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d034f1094f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d034f1094f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d034f1094f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d034f1094f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d034f1094f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d034f1094f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d034f1094f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034f1094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034f109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d034f1094f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d034f1094f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d034f1094f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d034f1094f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d034f1094f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d034f1094f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d034f1094f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d034f1094f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d034f1094f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d034f1094f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d23683e0c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d23683e0c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d23683e0c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d23683e0c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23683e0cb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d23683e0c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d23683e0cb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d23683e0cb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d2a475c69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d2a475c6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034f1094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034f1094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034f1094f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034f1094f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034f1094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d034f1094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034f1094f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034f1094f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034f1094f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d034f1094f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jpg"/><Relationship Id="rId4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9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2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7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6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0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Stadi Rilis Maret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 title="Ind_Status Deforestasi Indonesia 2025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 title="Stadi Rilis Maret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4" title="Stadi Rilis Maret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5" title="Status Deforestasi Indonesia 20251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 title="Stadi Rilis Maret1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 title="Status Deforestasi Indonesia 20251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 title="Stadi Rilis Maret1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9" title="Status Deforestasi Indonesia 20251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0" title="Status Deforestasi Indonesia 20251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31" title="Status Deforestasi Indonesia 20251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Status Deforestasi Indonesia 2025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32" title="Status of deforestation in indonesia 20252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2" title="Status Deforestasi Indonesia 202520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3" title="Stadi Rilis Maret2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34" title="Stadi Rilis Maret2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35" title="Stadi Rilis Maret2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6" title="Stadi Rilis Maret2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 title="Stadi Rilis Maret2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8" title="Stadi Rilis Maret2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39" title="Stadi Rilis Maret2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40" title="Stadi Rilis Maret2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41" title="Stadi Rilis Maret2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Stadi Rilis Maret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4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42" title="Stadi Rilis Maret3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4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43" title="Stadi Rilis Maret3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44" title="Stadi Rilis Maret3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45" title="Stadi Rilis Maret3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8" name="Google Shape;288;p46" title="Stadi Rilis Maret3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4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p47" title="Stadi Rilis Maret3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2" name="Google Shape;302;p48" title="Stadi Rilis Maret3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49" title="Stadi Rilis Maret3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5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6" name="Google Shape;316;p50" title="Stadi Rilis Maret3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3" name="Google Shape;323;p51" title="Stadi Rilis Maret3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Stadi Rilis Maret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5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0" name="Google Shape;330;p52" title="Stadi Rilis Maret4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5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7" name="Google Shape;337;p53" title="Stadi Rilis Maret4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5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4" name="Google Shape;344;p54" title="Stadi Rilis Maret4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55" title="Stadi Rilis Maret4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5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8" name="Google Shape;358;p56" title="Stadi Rilis Maret4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5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5" name="Google Shape;365;p57" title="Stadi Rilis Maret4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5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2" name="Google Shape;372;p58" title="Stadi Rilis Maret4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5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9" name="Google Shape;379;p59" title="Stadi Rilis Maret4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6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6" name="Google Shape;386;p60" title="Stadi Rilis Maret4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6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" name="Google Shape;393;p61" title="Stadi Rilis Maret4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Stadi Rilis Maret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Stadi Rilis Maret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 title="Stadi Rilis Maret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8792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 title="Stadi Rilis Maret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 title="Ind_Status Deforestasi Indonesia 2025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